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68" r:id="rId6"/>
    <p:sldId id="269" r:id="rId7"/>
    <p:sldId id="27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68877" autoAdjust="0"/>
  </p:normalViewPr>
  <p:slideViewPr>
    <p:cSldViewPr snapToGrid="0">
      <p:cViewPr>
        <p:scale>
          <a:sx n="70" d="100"/>
          <a:sy n="70" d="100"/>
        </p:scale>
        <p:origin x="-744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8EC23-E541-4986-8E5F-DD5A57228776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AED2-4B55-48C4-9682-92FAB2FEFF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754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8EC23-E541-4986-8E5F-DD5A57228776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AED2-4B55-48C4-9682-92FAB2FEFF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669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8EC23-E541-4986-8E5F-DD5A57228776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AED2-4B55-48C4-9682-92FAB2FEFF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228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8EC23-E541-4986-8E5F-DD5A57228776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AED2-4B55-48C4-9682-92FAB2FEFF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196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8EC23-E541-4986-8E5F-DD5A57228776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AED2-4B55-48C4-9682-92FAB2FEFF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18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8EC23-E541-4986-8E5F-DD5A57228776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AED2-4B55-48C4-9682-92FAB2FEFF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686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8EC23-E541-4986-8E5F-DD5A57228776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AED2-4B55-48C4-9682-92FAB2FEFF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415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8EC23-E541-4986-8E5F-DD5A57228776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AED2-4B55-48C4-9682-92FAB2FEFF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251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8EC23-E541-4986-8E5F-DD5A57228776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AED2-4B55-48C4-9682-92FAB2FEFF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356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8EC23-E541-4986-8E5F-DD5A57228776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AED2-4B55-48C4-9682-92FAB2FEFF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008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8EC23-E541-4986-8E5F-DD5A57228776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AED2-4B55-48C4-9682-92FAB2FEFF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939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8EC23-E541-4986-8E5F-DD5A57228776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3AED2-4B55-48C4-9682-92FAB2FEFF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725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" y="0"/>
            <a:ext cx="1221486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41923" y="2063341"/>
            <a:ext cx="8630877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400" b="1" dirty="0" smtClean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«Новогодний арт-дизайн» в рамках Республиканской акции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«Елочка, живи!»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400" b="1" dirty="0" smtClean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4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Подготовила: воспитатель </a:t>
            </a:r>
            <a:r>
              <a:rPr lang="ru-RU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Азнабаева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Р.А.</a:t>
            </a:r>
            <a:endParaRPr lang="ru-RU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77331" y="897064"/>
            <a:ext cx="71864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МАДОУ детский сад «Солнышко»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с.Юмагузино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82558" y="5557213"/>
            <a:ext cx="1028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год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1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13319" y="783116"/>
            <a:ext cx="39343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Не за горами Новый Год, За ёлкой в лес идет народ, А нам красавиц жалко! Мы решили ёлки не рубить, Их сможем сами смастерить!!!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490" y="1229753"/>
            <a:ext cx="5949384" cy="44620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46726" y="4370119"/>
            <a:ext cx="31598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«</a:t>
            </a:r>
            <a:r>
              <a:rPr lang="ru-RU" b="1" dirty="0"/>
              <a:t>Л</a:t>
            </a:r>
            <a:r>
              <a:rPr lang="ru-RU" b="1" dirty="0" smtClean="0"/>
              <a:t>есная гостья» </a:t>
            </a:r>
          </a:p>
          <a:p>
            <a:r>
              <a:rPr lang="ru-RU" dirty="0"/>
              <a:t>В</a:t>
            </a:r>
            <a:r>
              <a:rPr lang="ru-RU" dirty="0" smtClean="0"/>
              <a:t>ыполнена из шишек, орехов и </a:t>
            </a:r>
            <a:r>
              <a:rPr lang="ru-RU" dirty="0" err="1" smtClean="0"/>
              <a:t>сухофрутов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Хананнова</a:t>
            </a:r>
            <a:r>
              <a:rPr lang="ru-RU" dirty="0" smtClean="0"/>
              <a:t> Сабина, 6лет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65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382" y="296883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62895" y="1017431"/>
            <a:ext cx="7031865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16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16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16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16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16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16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16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16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78827" y="1365218"/>
            <a:ext cx="36944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Наша елка краше всех, Она спасет леса от бед Пусть каждый сделает по елке И будет век у леса долгий!!!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735" y="1017431"/>
            <a:ext cx="4143907" cy="55068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08979" y="4330386"/>
            <a:ext cx="54727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«Здравствуй, елка!»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Выполнена из картона с использованием мишуры и дождика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Мухаметшина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Малика, 6 лет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66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489667" y="2038124"/>
            <a:ext cx="3618016" cy="238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60000"/>
              <a:defRPr/>
            </a:pPr>
            <a:r>
              <a:rPr lang="ru-RU" sz="2400" dirty="0"/>
              <a:t>Ёлку в лесу ты не руби, Ёлку зеленую ты сохрани. Тогда будет радовать нас круглый год </a:t>
            </a:r>
            <a:endParaRPr lang="ru-RU" sz="2400" dirty="0" smtClean="0"/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60000"/>
              <a:defRPr/>
            </a:pPr>
            <a:r>
              <a:rPr lang="ru-RU" sz="2400" dirty="0" smtClean="0"/>
              <a:t>Зеленый </a:t>
            </a:r>
            <a:r>
              <a:rPr lang="ru-RU" sz="2400" dirty="0"/>
              <a:t>пушистый лесной народ!!!</a:t>
            </a: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914" y="2587775"/>
            <a:ext cx="6222669" cy="40518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78640" y="948913"/>
            <a:ext cx="40149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«Величавая красавица»</a:t>
            </a:r>
          </a:p>
          <a:p>
            <a:r>
              <a:rPr lang="ru-RU" sz="2400" dirty="0" smtClean="0"/>
              <a:t>Выполнена елочка из зефира</a:t>
            </a:r>
          </a:p>
          <a:p>
            <a:r>
              <a:rPr lang="ru-RU" sz="2400" dirty="0" smtClean="0"/>
              <a:t>Лисовский Денис, 6 лет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7668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98" y="121920"/>
            <a:ext cx="12108180" cy="67360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51927" y="2487066"/>
            <a:ext cx="40670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Не рубите ёлку, не губите,</a:t>
            </a:r>
          </a:p>
          <a:p>
            <a:r>
              <a:rPr lang="ru-RU" sz="2400" dirty="0"/>
              <a:t>Ведь она живая, посмотрите!</a:t>
            </a:r>
          </a:p>
          <a:p>
            <a:r>
              <a:rPr lang="ru-RU" sz="2400" dirty="0"/>
              <a:t>Пусть стоит красавица лесная,</a:t>
            </a:r>
          </a:p>
          <a:p>
            <a:r>
              <a:rPr lang="ru-RU" sz="2400" dirty="0"/>
              <a:t>Нас с тобою в гости приглашая.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911" y="2487066"/>
            <a:ext cx="6282176" cy="35337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28800" y="1173793"/>
            <a:ext cx="73697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«Подарок для елочки»</a:t>
            </a:r>
          </a:p>
          <a:p>
            <a:r>
              <a:rPr lang="ru-RU" sz="2400" dirty="0" smtClean="0"/>
              <a:t>Выполнена из фетра, и из елочных игрушек.</a:t>
            </a:r>
          </a:p>
          <a:p>
            <a:r>
              <a:rPr lang="ru-RU" sz="2400" dirty="0" smtClean="0"/>
              <a:t>Мальков Александр, 6 лет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3044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07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20" y="2142699"/>
            <a:ext cx="6359857" cy="39851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51678" y="2624581"/>
            <a:ext cx="371219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Не рубите ёлку, не губите!</a:t>
            </a:r>
          </a:p>
          <a:p>
            <a:r>
              <a:rPr lang="ru-RU" sz="2400" dirty="0"/>
              <a:t>Вы ее живую нарядите!</a:t>
            </a:r>
          </a:p>
          <a:p>
            <a:r>
              <a:rPr lang="ru-RU" sz="2400" dirty="0"/>
              <a:t>Пусть растет из года в год,</a:t>
            </a:r>
          </a:p>
          <a:p>
            <a:r>
              <a:rPr lang="ru-RU" sz="2400" dirty="0"/>
              <a:t>Пусть любуется народ!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292825" y="982639"/>
            <a:ext cx="37025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«Новогодний наряд ели»</a:t>
            </a:r>
          </a:p>
          <a:p>
            <a:r>
              <a:rPr lang="ru-RU" dirty="0" smtClean="0"/>
              <a:t>Выполнена из картона и фетра</a:t>
            </a:r>
          </a:p>
          <a:p>
            <a:r>
              <a:rPr lang="ru-RU" dirty="0" smtClean="0"/>
              <a:t>Горбачёв Сергей, 6 лет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0687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07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15152" y="982639"/>
            <a:ext cx="7942997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С шишек чудо – ёлочку</a:t>
            </a:r>
            <a:r>
              <a:rPr lang="ru-RU" sz="3200" dirty="0"/>
              <a:t> </a:t>
            </a:r>
            <a:r>
              <a:rPr lang="ru-RU" sz="3200" b="1" dirty="0" smtClean="0"/>
              <a:t>в группе </a:t>
            </a:r>
            <a:r>
              <a:rPr lang="ru-RU" sz="3200" b="1" dirty="0"/>
              <a:t>мы поставили</a:t>
            </a:r>
            <a:r>
              <a:rPr lang="ru-RU" sz="3200" b="1" dirty="0" smtClean="0"/>
              <a:t>!</a:t>
            </a:r>
          </a:p>
          <a:p>
            <a:pPr algn="ctr"/>
            <a:r>
              <a:rPr lang="ru-RU" sz="3200" b="1" dirty="0"/>
              <a:t>А живую ёлочку</a:t>
            </a:r>
            <a:r>
              <a:rPr lang="ru-RU" sz="3200" dirty="0"/>
              <a:t> </a:t>
            </a:r>
            <a:r>
              <a:rPr lang="ru-RU" sz="3200" b="1" dirty="0"/>
              <a:t>Жить в лесу оставили</a:t>
            </a:r>
            <a:r>
              <a:rPr lang="ru-RU" sz="3200" b="1" dirty="0" smtClean="0"/>
              <a:t>.</a:t>
            </a:r>
          </a:p>
          <a:p>
            <a:pPr algn="ctr"/>
            <a:r>
              <a:rPr lang="ru-RU" sz="3200" b="1" dirty="0"/>
              <a:t>Мы ёлку смастерили!</a:t>
            </a:r>
            <a:r>
              <a:rPr lang="ru-RU" sz="3200" dirty="0"/>
              <a:t> </a:t>
            </a:r>
            <a:r>
              <a:rPr lang="ru-RU" sz="3200" b="1" dirty="0"/>
              <a:t>Мы ёлку не купили</a:t>
            </a:r>
            <a:r>
              <a:rPr lang="ru-RU" sz="3200" b="1" dirty="0" smtClean="0"/>
              <a:t>!</a:t>
            </a:r>
          </a:p>
          <a:p>
            <a:pPr algn="ctr"/>
            <a:r>
              <a:rPr lang="ru-RU" sz="3200" b="1" dirty="0"/>
              <a:t>Не рубите ёлочки!</a:t>
            </a:r>
            <a:r>
              <a:rPr lang="ru-RU" sz="3200" dirty="0"/>
              <a:t> </a:t>
            </a:r>
            <a:r>
              <a:rPr lang="ru-RU" sz="3200" b="1" dirty="0"/>
              <a:t>Берегите лес!</a:t>
            </a:r>
            <a:r>
              <a:rPr lang="ru-RU" sz="3200" dirty="0"/>
              <a:t> </a:t>
            </a:r>
            <a:r>
              <a:rPr lang="ru-RU" sz="3200" b="1" dirty="0"/>
              <a:t>Без живой красавицы</a:t>
            </a:r>
            <a:r>
              <a:rPr lang="ru-RU" sz="3200" dirty="0"/>
              <a:t> </a:t>
            </a:r>
            <a:r>
              <a:rPr lang="ru-RU" sz="3200" b="1" dirty="0"/>
              <a:t>Хватит нам чудес</a:t>
            </a:r>
            <a:r>
              <a:rPr lang="ru-RU" sz="3200" b="1" dirty="0" smtClean="0"/>
              <a:t>.</a:t>
            </a:r>
          </a:p>
          <a:p>
            <a:pPr algn="ctr"/>
            <a:r>
              <a:rPr lang="ru-RU" sz="3200" b="1" dirty="0" smtClean="0"/>
              <a:t>С Новым Годом!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1081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243</Words>
  <Application>Microsoft Office PowerPoint</Application>
  <PresentationFormat>Произвольный</PresentationFormat>
  <Paragraphs>57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Endge</dc:creator>
  <cp:lastModifiedBy>User</cp:lastModifiedBy>
  <cp:revision>26</cp:revision>
  <dcterms:created xsi:type="dcterms:W3CDTF">2019-12-04T18:27:14Z</dcterms:created>
  <dcterms:modified xsi:type="dcterms:W3CDTF">2024-12-16T14:10:46Z</dcterms:modified>
</cp:coreProperties>
</file>